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sticidy.ru/pathogens/Diplodia_zea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sticidy.ru/pathogens/Diplodia_zea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Карантинные болезни зерновых культур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52"/>
            <a:ext cx="8401080" cy="5983311"/>
          </a:xfrm>
        </p:spPr>
        <p:txBody>
          <a:bodyPr/>
          <a:lstStyle/>
          <a:p>
            <a:pPr marL="0" indent="34290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Индийская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головня пшеницы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возбудителем которой является гриб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Tilletia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Indica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одна из опасных заболеваний пшеницы. Болезнь поражает пшеницу, рожь и другие злаковые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культуры.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Болезнь впервые была зарегистрирована в Индии в 1930 году. В настоящее время распространена в странах Азии, Афганистане, Ираке, Непале, Пакистане, а также в США и Мексике. В странах СНГ болезнь не зарегистрирована, однако не раз регистрировалась в импортных грузах.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нд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6226" y="807442"/>
            <a:ext cx="8470574" cy="476469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329642" cy="5840435"/>
          </a:xfrm>
        </p:spPr>
        <p:txBody>
          <a:bodyPr>
            <a:normAutofit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Вредоносность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Возбудитель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Индийской головни пшеницы является гриб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Tilletia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Indica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 поражает семена пшеницы, вызывая разрушения тканей в зародышевой части и вдоль бороздки. Образуется темная, пылящая масса состоящая из головневых спор.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гриб поражает пшеницу, колос становится похож на обуглившиеся головешки. Отсюда и название заболевания — «головня». Колос становится черным.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Гриб вызывает уменьшение длины колосьев, а также числа колосков. обычно поражается от 1-5 колосков. Пораженные зерна не вздуваются. В большинстве случаев поражается зародышевая часть и бороздка зерна.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472518" cy="5768997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симптомам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индийская головня отличается от других видов головни — зерно поражается частично, превращайся в черную массу спор залегающих под прикрытием семенных оболочек. При поражении же возбудителями твердой головни, разрушается вся ткань зерна.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поражении урожая индийской головней — ухудшаются товарные хлебопекарные и биохимические качества зерна. Мука темнеет, уменьшается содержание лизина, сахаров, крахмала, тиамина и других веществ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8472518" cy="6500858"/>
          </a:xfrm>
        </p:spPr>
        <p:txBody>
          <a:bodyPr>
            <a:normAutofit fontScale="70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Возбудитель болезни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базидиальный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гриб. Его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телеаспоры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элиптидеские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шаровидные (22-42 мкм в диаметре), оболочка темно красно-коричневая, не прозрачная сетчатая, часто имеет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хвостовитый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придаток.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Цикл развития гриба проходит в течении одного вегетационного сезона. Споры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проростают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после периода покоя, более 5 месяцев, в широком интервале температур и высокой влажности. При этом образуется клетка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промицелия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базидия на вершине которой формируется большое количество нитевидных первичных споридий.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Ветром и с каплями дождя они переносятся на нижние и верхние ярусы листовых пластинок пшеницы и размножаясь образуют вторичные споридии двух видов: короткие серповидные и изогнутые нитевидные клетки.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период цветения пшеницы, споридии достигают колоса и оседают на колосовых и цветковых чешуйках в оси соцветий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Прорастая они образуют гифы мицелия развивающиеся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внутриклеточно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проникающие в основные завязи, что приводит к заражению цветка.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головневые грибы, в том числе и индийская головня — внедряются в растение на ранних стадиях развития колоса, к моменту созревания достигают зерен, размножаются и полностью разрушают весь колос. Колос пшеницы превращается в черную, пылящую массу. Зерна в нем нет.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Споры созревают вместе с зерном и во время уборки урожая, над зараженным полем можно наблюдать своеобразное облако из спор. Маленькие и легкие споры легко разносит ветром на многие километры, заражая на соседние поля.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329642" cy="5911873"/>
          </a:xfrm>
        </p:spPr>
        <p:txBody>
          <a:bodyPr>
            <a:normAutofit lnSpcReduction="10000"/>
          </a:bodyPr>
          <a:lstStyle/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Бактериальное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увядание (вилт) кукурузы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Pantoea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stewartii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subsp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stewartii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Smith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Mergaert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является карантинным объектом, имеет карантинное значение для Российской Федерации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Кукуруза – единственное культурное растение,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поражаемое возбудителем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данного заболевания. Оно снижает урожайность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увеличивает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восприимчивость растения к стеблевой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гнили. Способно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поразить все органы: корни, листья, стебли,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початки, метелки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семена. Заболевание распространено в США,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Канаде, Мексике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Италии, странах Южной Америки. В связи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расширением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торговых отношений и ввозом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Российскую Федерацию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семян импортной кукурузы увеличивается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опасность распространения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этого бактериоза в нашей стране.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8472518" cy="6286544"/>
          </a:xfrm>
        </p:spPr>
        <p:txBody>
          <a:bodyPr>
            <a:normAutofit/>
          </a:bodyPr>
          <a:lstStyle/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Бактерия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Pantoea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stewartii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которая является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возбудителем, въедается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раны и закупоривает сосуды, растение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получает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полном объеме питание и воду. Наиболее вредоносен вилт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молодых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проростков, на взрослых растениях имеет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характер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поражённых органах растения бактерия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выделяет токсины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приводит к постепенному увяданию.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Вредоносность бактериального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вилта кукурузы достигает на восприимчивых сортах до 100%,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устойчивых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30% до 80% (в настоящее время практически нет абсолютно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устойчивых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гибридов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ил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5237595" cy="6143625"/>
          </a:xfrm>
        </p:spPr>
      </p:pic>
      <p:sp>
        <p:nvSpPr>
          <p:cNvPr id="5" name="TextBox 4"/>
          <p:cNvSpPr txBox="1"/>
          <p:nvPr/>
        </p:nvSpPr>
        <p:spPr>
          <a:xfrm>
            <a:off x="6072198" y="571480"/>
            <a:ext cx="24288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Поражения: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1,2 – соцветий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3,5 – листьев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4 - початка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329642" cy="6215106"/>
          </a:xfrm>
        </p:spPr>
        <p:txBody>
          <a:bodyPr>
            <a:normAutofit lnSpcReduction="1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Бактериальный ожог риса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типичное сосудистое заболевание. Поражается растение во всех фазах развития, но чаще всего в фазе колошения. На нижних листьях по их краям или вдоль срединной жилки болезнь проявляется сначала в виде водянистых, а затем маслянистых просвечивающихся пятен, которые постепенно увеличиваются в размере, превращаются в полосы и темнеют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3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Позже пятнистость обнаруживается на верхних листьях, стеблях и колосках. На колосковых чешуйках и зерне появляются расплывчатые пятна. На пятнах и полосах обычно рано утром или вечером выступают белые мутные капельки бактериального экссудата, из которых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подсыхании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образуются янтарно-желтые соломистые наплывы. Иногда листья скручиваются и усыхают.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258204" cy="5840435"/>
          </a:xfrm>
        </p:spPr>
        <p:txBody>
          <a:bodyPr>
            <a:normAutofit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Возбудитель болезни — бактерии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Xanthomonas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campestris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oryzae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Uyeda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Ishiyama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Dye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X.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oryzae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Ishiyama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Dowson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Они подвижные, палочковидные, с закругленными краями, размером 0,5—0,8 X 1—2 мкм, имеют 1—2 полярных жгутика, неспороносные, аэробы, грамотрицательные.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агаре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образуют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восковидно-желтые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круглые гладкие блестящие колонии. Оптимальная температура развития бактерий +28...+30°, минимальная +5...+10,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максимальная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+40°. Погибают они при +53°.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Источником инфекции являются зараженные семена и неперегнившие растительные остатки.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472518" cy="5911873"/>
          </a:xfrm>
        </p:spPr>
        <p:txBody>
          <a:bodyPr/>
          <a:lstStyle/>
          <a:p>
            <a:pPr marL="0" indent="514350">
              <a:spcBef>
                <a:spcPts val="0"/>
              </a:spcBef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Диплодиоз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кукурузы.</a:t>
            </a:r>
          </a:p>
          <a:p>
            <a:pPr marL="0" indent="514350">
              <a:spcBef>
                <a:spcPts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Индийская головня пшеницы.</a:t>
            </a:r>
          </a:p>
          <a:p>
            <a:pPr marL="0" indent="514350">
              <a:spcBef>
                <a:spcPts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Бактериальное увядание (вилт) кукурузы.</a:t>
            </a:r>
          </a:p>
          <a:p>
            <a:pPr marL="0" indent="514350">
              <a:spcBef>
                <a:spcPts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Бактериальный ожог риса.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.jf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285727"/>
            <a:ext cx="8570881" cy="641142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258204" cy="5840435"/>
          </a:xfrm>
        </p:spPr>
        <p:txBody>
          <a:bodyPr/>
          <a:lstStyle/>
          <a:p>
            <a:pPr marL="0" indent="514350">
              <a:spcBef>
                <a:spcPts val="0"/>
              </a:spcBef>
              <a:buAutoNum type="arabicPeriod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плодиоз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или сухая гниль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кукурузы - </a:t>
            </a:r>
            <a:r>
              <a:rPr lang="ru-RU" b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болезнь растения  поражающая все надземные части  иногда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корни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растения-хозяина.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1435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Возбудитель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 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несовершенный гриб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Diplodia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zeae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Lev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14350">
              <a:spcBef>
                <a:spcPts val="0"/>
              </a:spcBef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Фитопатоген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широко распространен в США и некоторых других странах, встречается в Грузии. Для России – это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карантинное растение.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иплодиоз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4575" y="275213"/>
            <a:ext cx="8300829" cy="622562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85728"/>
            <a:ext cx="8543956" cy="6429420"/>
          </a:xfrm>
        </p:spPr>
        <p:txBody>
          <a:bodyPr>
            <a:normAutofit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Симптомы болезни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проявляются на всех надземных частях. Одновременно могут поражаться корни. Чаще всего заражению подвергаются стебли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початки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стеблях, в большинстве случаев на нижних междоузлиях и узлах возникают бурые пятна. Затем наблюдается размягчение тканей и излом стебля. Часто под влагалищем стебля формируется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грибница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белого цвета. В местах побурения образуются сначала белые, со временем чернеющие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точкообразные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пикниды Большое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пикнид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образуется на перезимовавших инфицированных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стеблях.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Листья, пораженные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фитопатогеном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характеризуются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появлением бурых пятен, а иногда 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пикнид.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329642" cy="5911873"/>
          </a:xfrm>
        </p:spPr>
        <p:txBody>
          <a:bodyPr>
            <a:normAutofit fontScale="925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Симптомы поражения початков помогают наиболее верно идентифицировать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диплодиоз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кукурузы. С нижней части початки покрываются сплошным слоем мягкого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ватообразного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налета, распространяющегося на обертки, прилегающие к початку. При сильной степени поражения початки сморщиваются, формируются недоразвитыми и разламываются при незначительном усилии. При слабой степени поражения белая рыхлая грибница располагается между бороздками или у самого основания зерновок. В некоторых случаях зерновки меняют цвет на коричневый и теряют прочность. Кроме того, наблюдается образование черных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точкоподобных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пикнид на зерновках, чаще всего в зародышевой области, внутри стержня и на обертках.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 пикнид на пораженных органах является самым достоверным признаком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диплодиоза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кукурузы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8472518" cy="5840435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Морфология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Возбудитель болезни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несовершенный гриб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Diplodia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zeae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Пикниды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округлые или немного приплюснутые, черно-серые. Диаметр 350–500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Пикноспоры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продолговатые, прямые или немного согнутые. Двух –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трехклеточного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строения. Размер 13,0–33,0х3,0–7,0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Конидии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бесцветные, мелкие, встречаются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редко.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329642" cy="6143668"/>
          </a:xfrm>
        </p:spPr>
        <p:txBody>
          <a:bodyPr>
            <a:normAutofit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Резерватором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инфекционного начала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диплодиоза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кукурузы являются зараженные семена и пораженные растительные остатки, сохранившиеся в поле с прошлого года. В первом и втором случаях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фитопатоген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сохраняется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пикноспорами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жизнеспособен в течение 3–4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Наилучшая температура для прорастания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+20°C. Для успешного развития болезни +28°C–+30°C. При затягивании сроков уборки развитие заболевания на початках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усиливается.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Интенсивное развитие заболевания наблюдается в регионах, где сумма осадков в период с июля по сентябрь составляет 500 мм и больше, а среднесуточная температура не опускается ниже 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20°C.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8401080" cy="5840435"/>
          </a:xfrm>
        </p:spPr>
        <p:txBody>
          <a:bodyPr>
            <a:normAutofit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Вредоносность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Диплодиоз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кукурузы –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болезнь растения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 случае сильного развития и отсутствия эффективных мер борьбы вызывает значительные потери урожайности. Зараженные семена плохо прорастают и формируют изреженные всходы. Пораженные початки могут быть непригодны для хозяйственного использования. Слабо пораженные початки в период хранения быстро разрушаются и плесневеют, распространяя инфекцию в хранилищах. Наличие в посевах растений с поломанными стеблями затрудняет механизацию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уборки.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131</TotalTime>
  <Words>983</Words>
  <PresentationFormat>Экран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Карантинные болезни зерновых культур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Карантинные болезни зерновых культур</dc:title>
  <dc:creator>Оля</dc:creator>
  <cp:lastModifiedBy>Оля</cp:lastModifiedBy>
  <cp:revision>15</cp:revision>
  <dcterms:created xsi:type="dcterms:W3CDTF">2022-02-14T10:19:56Z</dcterms:created>
  <dcterms:modified xsi:type="dcterms:W3CDTF">2022-02-14T12:42:54Z</dcterms:modified>
</cp:coreProperties>
</file>